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25201563" cy="36009263"/>
  <p:notesSz cx="6858000" cy="9144000"/>
  <p:defaultTextStyle>
    <a:defPPr>
      <a:defRPr lang="es-ES"/>
    </a:defPPr>
    <a:lvl1pPr marL="0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836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671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507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343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4179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3014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850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686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2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ffi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982"/>
    <a:srgbClr val="A2007B"/>
    <a:srgbClr val="452780"/>
    <a:srgbClr val="FBC809"/>
    <a:srgbClr val="063E91"/>
    <a:srgbClr val="0C66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 autoAdjust="0"/>
    <p:restoredTop sz="94631" autoAdjust="0"/>
  </p:normalViewPr>
  <p:slideViewPr>
    <p:cSldViewPr snapToGrid="0" snapToObjects="1">
      <p:cViewPr varScale="1">
        <p:scale>
          <a:sx n="16" d="100"/>
          <a:sy n="16" d="100"/>
        </p:scale>
        <p:origin x="1884" y="162"/>
      </p:cViewPr>
      <p:guideLst>
        <p:guide orient="horz" pos="11342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7EFE6-BE91-B74B-8B12-0CED045D47D2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D56E7-5638-C842-BFD5-4C28E6071D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61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117" y="11186214"/>
            <a:ext cx="21421329" cy="7718652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0235" y="20405249"/>
            <a:ext cx="17641094" cy="92023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4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781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14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0359375" y="7568616"/>
            <a:ext cx="15624095" cy="161324832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73965" y="7568616"/>
            <a:ext cx="46465382" cy="161324832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74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670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750" y="23139288"/>
            <a:ext cx="21421329" cy="7151840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90750" y="15262264"/>
            <a:ext cx="21421329" cy="7877024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83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67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50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34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4179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301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8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68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78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73967" y="44119688"/>
            <a:ext cx="31042552" cy="124773761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936543" y="44119688"/>
            <a:ext cx="31046926" cy="124773761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88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60078" y="8060409"/>
            <a:ext cx="11135067" cy="3359195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836" indent="0">
              <a:buNone/>
              <a:defRPr sz="7700" b="1"/>
            </a:lvl2pPr>
            <a:lvl3pPr marL="3497671" indent="0">
              <a:buNone/>
              <a:defRPr sz="6900" b="1"/>
            </a:lvl3pPr>
            <a:lvl4pPr marL="5246507" indent="0">
              <a:buNone/>
              <a:defRPr sz="6100" b="1"/>
            </a:lvl4pPr>
            <a:lvl5pPr marL="6995343" indent="0">
              <a:buNone/>
              <a:defRPr sz="6100" b="1"/>
            </a:lvl5pPr>
            <a:lvl6pPr marL="8744179" indent="0">
              <a:buNone/>
              <a:defRPr sz="6100" b="1"/>
            </a:lvl6pPr>
            <a:lvl7pPr marL="10493014" indent="0">
              <a:buNone/>
              <a:defRPr sz="6100" b="1"/>
            </a:lvl7pPr>
            <a:lvl8pPr marL="12241850" indent="0">
              <a:buNone/>
              <a:defRPr sz="6100" b="1"/>
            </a:lvl8pPr>
            <a:lvl9pPr marL="13990686" indent="0">
              <a:buNone/>
              <a:defRPr sz="61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260078" y="11419604"/>
            <a:ext cx="11135067" cy="20747006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2802045" y="8060409"/>
            <a:ext cx="11139441" cy="3359195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836" indent="0">
              <a:buNone/>
              <a:defRPr sz="7700" b="1"/>
            </a:lvl2pPr>
            <a:lvl3pPr marL="3497671" indent="0">
              <a:buNone/>
              <a:defRPr sz="6900" b="1"/>
            </a:lvl3pPr>
            <a:lvl4pPr marL="5246507" indent="0">
              <a:buNone/>
              <a:defRPr sz="6100" b="1"/>
            </a:lvl4pPr>
            <a:lvl5pPr marL="6995343" indent="0">
              <a:buNone/>
              <a:defRPr sz="6100" b="1"/>
            </a:lvl5pPr>
            <a:lvl6pPr marL="8744179" indent="0">
              <a:buNone/>
              <a:defRPr sz="6100" b="1"/>
            </a:lvl6pPr>
            <a:lvl7pPr marL="10493014" indent="0">
              <a:buNone/>
              <a:defRPr sz="6100" b="1"/>
            </a:lvl7pPr>
            <a:lvl8pPr marL="12241850" indent="0">
              <a:buNone/>
              <a:defRPr sz="6100" b="1"/>
            </a:lvl8pPr>
            <a:lvl9pPr marL="13990686" indent="0">
              <a:buNone/>
              <a:defRPr sz="61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2802045" y="11419604"/>
            <a:ext cx="11139441" cy="20747006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47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78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193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079" y="1433702"/>
            <a:ext cx="8291141" cy="6101570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53111" y="1433705"/>
            <a:ext cx="14088374" cy="30732908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60079" y="7535274"/>
            <a:ext cx="8291141" cy="24631339"/>
          </a:xfrm>
        </p:spPr>
        <p:txBody>
          <a:bodyPr/>
          <a:lstStyle>
            <a:lvl1pPr marL="0" indent="0">
              <a:buNone/>
              <a:defRPr sz="5400"/>
            </a:lvl1pPr>
            <a:lvl2pPr marL="1748836" indent="0">
              <a:buNone/>
              <a:defRPr sz="4600"/>
            </a:lvl2pPr>
            <a:lvl3pPr marL="3497671" indent="0">
              <a:buNone/>
              <a:defRPr sz="3800"/>
            </a:lvl3pPr>
            <a:lvl4pPr marL="5246507" indent="0">
              <a:buNone/>
              <a:defRPr sz="3400"/>
            </a:lvl4pPr>
            <a:lvl5pPr marL="6995343" indent="0">
              <a:buNone/>
              <a:defRPr sz="3400"/>
            </a:lvl5pPr>
            <a:lvl6pPr marL="8744179" indent="0">
              <a:buNone/>
              <a:defRPr sz="3400"/>
            </a:lvl6pPr>
            <a:lvl7pPr marL="10493014" indent="0">
              <a:buNone/>
              <a:defRPr sz="3400"/>
            </a:lvl7pPr>
            <a:lvl8pPr marL="12241850" indent="0">
              <a:buNone/>
              <a:defRPr sz="3400"/>
            </a:lvl8pPr>
            <a:lvl9pPr marL="13990686" indent="0">
              <a:buNone/>
              <a:defRPr sz="3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14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9683" y="25206484"/>
            <a:ext cx="15120938" cy="2975768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9683" y="3217494"/>
            <a:ext cx="15120938" cy="21605558"/>
          </a:xfrm>
        </p:spPr>
        <p:txBody>
          <a:bodyPr/>
          <a:lstStyle>
            <a:lvl1pPr marL="0" indent="0">
              <a:buNone/>
              <a:defRPr sz="12200"/>
            </a:lvl1pPr>
            <a:lvl2pPr marL="1748836" indent="0">
              <a:buNone/>
              <a:defRPr sz="10700"/>
            </a:lvl2pPr>
            <a:lvl3pPr marL="3497671" indent="0">
              <a:buNone/>
              <a:defRPr sz="9200"/>
            </a:lvl3pPr>
            <a:lvl4pPr marL="5246507" indent="0">
              <a:buNone/>
              <a:defRPr sz="7700"/>
            </a:lvl4pPr>
            <a:lvl5pPr marL="6995343" indent="0">
              <a:buNone/>
              <a:defRPr sz="7700"/>
            </a:lvl5pPr>
            <a:lvl6pPr marL="8744179" indent="0">
              <a:buNone/>
              <a:defRPr sz="7700"/>
            </a:lvl6pPr>
            <a:lvl7pPr marL="10493014" indent="0">
              <a:buNone/>
              <a:defRPr sz="7700"/>
            </a:lvl7pPr>
            <a:lvl8pPr marL="12241850" indent="0">
              <a:buNone/>
              <a:defRPr sz="7700"/>
            </a:lvl8pPr>
            <a:lvl9pPr marL="13990686" indent="0">
              <a:buNone/>
              <a:defRPr sz="77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39683" y="28182252"/>
            <a:ext cx="15120938" cy="4226084"/>
          </a:xfrm>
        </p:spPr>
        <p:txBody>
          <a:bodyPr/>
          <a:lstStyle>
            <a:lvl1pPr marL="0" indent="0">
              <a:buNone/>
              <a:defRPr sz="5400"/>
            </a:lvl1pPr>
            <a:lvl2pPr marL="1748836" indent="0">
              <a:buNone/>
              <a:defRPr sz="4600"/>
            </a:lvl2pPr>
            <a:lvl3pPr marL="3497671" indent="0">
              <a:buNone/>
              <a:defRPr sz="3800"/>
            </a:lvl3pPr>
            <a:lvl4pPr marL="5246507" indent="0">
              <a:buNone/>
              <a:defRPr sz="3400"/>
            </a:lvl4pPr>
            <a:lvl5pPr marL="6995343" indent="0">
              <a:buNone/>
              <a:defRPr sz="3400"/>
            </a:lvl5pPr>
            <a:lvl6pPr marL="8744179" indent="0">
              <a:buNone/>
              <a:defRPr sz="3400"/>
            </a:lvl6pPr>
            <a:lvl7pPr marL="10493014" indent="0">
              <a:buNone/>
              <a:defRPr sz="3400"/>
            </a:lvl7pPr>
            <a:lvl8pPr marL="12241850" indent="0">
              <a:buNone/>
              <a:defRPr sz="3400"/>
            </a:lvl8pPr>
            <a:lvl9pPr marL="13990686" indent="0">
              <a:buNone/>
              <a:defRPr sz="3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82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  <a:prstGeom prst="rect">
            <a:avLst/>
          </a:prstGeom>
        </p:spPr>
        <p:txBody>
          <a:bodyPr vert="horz" lIns="349767" tIns="174884" rIns="349767" bIns="174884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60078" y="8402164"/>
            <a:ext cx="22681407" cy="23764449"/>
          </a:xfrm>
          <a:prstGeom prst="rect">
            <a:avLst/>
          </a:prstGeom>
        </p:spPr>
        <p:txBody>
          <a:bodyPr vert="horz" lIns="349767" tIns="174884" rIns="349767" bIns="174884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260078" y="33375255"/>
            <a:ext cx="5880365" cy="1917160"/>
          </a:xfrm>
          <a:prstGeom prst="rect">
            <a:avLst/>
          </a:prstGeom>
        </p:spPr>
        <p:txBody>
          <a:bodyPr vert="horz" lIns="349767" tIns="174884" rIns="349767" bIns="174884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4CD5-889E-FF4E-AED1-A8B424D9559B}" type="datetimeFigureOut">
              <a:rPr lang="es-ES" smtClean="0"/>
              <a:t>23/09/2021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8610534" y="33375255"/>
            <a:ext cx="7980495" cy="1917160"/>
          </a:xfrm>
          <a:prstGeom prst="rect">
            <a:avLst/>
          </a:prstGeom>
        </p:spPr>
        <p:txBody>
          <a:bodyPr vert="horz" lIns="349767" tIns="174884" rIns="349767" bIns="174884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8061120" y="33375255"/>
            <a:ext cx="5880365" cy="1917160"/>
          </a:xfrm>
          <a:prstGeom prst="rect">
            <a:avLst/>
          </a:prstGeom>
        </p:spPr>
        <p:txBody>
          <a:bodyPr vert="horz" lIns="349767" tIns="174884" rIns="349767" bIns="174884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B4744-3891-0B47-A0AB-FF6E6F952B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093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48836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627" indent="-1311627" algn="l" defTabSz="1748836" rtl="0" eaLnBrk="1" latinLnBrk="0" hangingPunct="1">
        <a:spcBef>
          <a:spcPct val="20000"/>
        </a:spcBef>
        <a:buFont typeface="Arial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858" indent="-1093022" algn="l" defTabSz="1748836" rtl="0" eaLnBrk="1" latinLnBrk="0" hangingPunct="1">
        <a:spcBef>
          <a:spcPct val="20000"/>
        </a:spcBef>
        <a:buFont typeface="Arial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2089" indent="-874418" algn="l" defTabSz="1748836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925" indent="-874418" algn="l" defTabSz="1748836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761" indent="-874418" algn="l" defTabSz="1748836" rtl="0" eaLnBrk="1" latinLnBrk="0" hangingPunct="1">
        <a:spcBef>
          <a:spcPct val="20000"/>
        </a:spcBef>
        <a:buFont typeface="Arial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596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432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6268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5104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83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671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507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343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4179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3014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85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68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E2BCF29D-1ECF-5340-B0DE-D22894C13C7B}"/>
              </a:ext>
            </a:extLst>
          </p:cNvPr>
          <p:cNvSpPr/>
          <p:nvPr/>
        </p:nvSpPr>
        <p:spPr>
          <a:xfrm>
            <a:off x="1383181" y="6142336"/>
            <a:ext cx="22435200" cy="4921903"/>
          </a:xfrm>
          <a:prstGeom prst="roundRect">
            <a:avLst/>
          </a:prstGeom>
          <a:solidFill>
            <a:schemeClr val="bg1"/>
          </a:solidFill>
          <a:ln w="44450">
            <a:solidFill>
              <a:srgbClr val="4527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Rectángulo redondeado 29">
            <a:extLst>
              <a:ext uri="{FF2B5EF4-FFF2-40B4-BE49-F238E27FC236}">
                <a16:creationId xmlns:a16="http://schemas.microsoft.com/office/drawing/2014/main" id="{D0B659FC-6B91-8442-9E35-50D0CF2BF290}"/>
              </a:ext>
            </a:extLst>
          </p:cNvPr>
          <p:cNvSpPr/>
          <p:nvPr/>
        </p:nvSpPr>
        <p:spPr>
          <a:xfrm>
            <a:off x="13018381" y="12643154"/>
            <a:ext cx="10800000" cy="22626559"/>
          </a:xfrm>
          <a:prstGeom prst="roundRect">
            <a:avLst>
              <a:gd name="adj" fmla="val 7364"/>
            </a:avLst>
          </a:prstGeom>
          <a:solidFill>
            <a:schemeClr val="bg1"/>
          </a:solidFill>
          <a:ln w="44450">
            <a:solidFill>
              <a:srgbClr val="00B98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038E895F-F231-834E-BB5C-3B4CBB53B6D8}"/>
              </a:ext>
            </a:extLst>
          </p:cNvPr>
          <p:cNvSpPr/>
          <p:nvPr/>
        </p:nvSpPr>
        <p:spPr>
          <a:xfrm>
            <a:off x="1383181" y="12643154"/>
            <a:ext cx="10800000" cy="22626559"/>
          </a:xfrm>
          <a:prstGeom prst="roundRect">
            <a:avLst>
              <a:gd name="adj" fmla="val 7364"/>
            </a:avLst>
          </a:prstGeom>
          <a:solidFill>
            <a:schemeClr val="bg1"/>
          </a:solidFill>
          <a:ln w="44450">
            <a:solidFill>
              <a:srgbClr val="A200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9" name="CuadroTexto 58"/>
          <p:cNvSpPr txBox="1"/>
          <p:nvPr/>
        </p:nvSpPr>
        <p:spPr>
          <a:xfrm>
            <a:off x="15604978" y="17323232"/>
            <a:ext cx="5626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0000"/>
                </a:solidFill>
              </a:rPr>
              <a:t>Incluir el diagrama que describa la metodología empleada y sus etapas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14923314" y="7920343"/>
            <a:ext cx="7452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rgbClr val="FF0000"/>
                </a:solidFill>
              </a:rPr>
              <a:t>ESPACIO PARA INCLUIR LOGO DEL GRUPO O SEMILLERO</a:t>
            </a:r>
          </a:p>
        </p:txBody>
      </p:sp>
      <p:sp>
        <p:nvSpPr>
          <p:cNvPr id="70" name="CuadroTexto 69"/>
          <p:cNvSpPr txBox="1"/>
          <p:nvPr/>
        </p:nvSpPr>
        <p:spPr>
          <a:xfrm>
            <a:off x="2101422" y="8064678"/>
            <a:ext cx="12167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SIGLA DEL SEMILLERO (NOMBRE DEL SEMILLERO)</a:t>
            </a:r>
          </a:p>
          <a:p>
            <a:r>
              <a:rPr lang="es-ES" sz="3200" dirty="0">
                <a:solidFill>
                  <a:srgbClr val="FF0000"/>
                </a:solidFill>
              </a:rPr>
              <a:t>Misión, visión o descripción del semillero</a:t>
            </a:r>
          </a:p>
        </p:txBody>
      </p:sp>
      <p:sp>
        <p:nvSpPr>
          <p:cNvPr id="75" name="CuadroTexto 74"/>
          <p:cNvSpPr txBox="1"/>
          <p:nvPr/>
        </p:nvSpPr>
        <p:spPr>
          <a:xfrm>
            <a:off x="13570156" y="31434318"/>
            <a:ext cx="9696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ES" sz="1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1800" dirty="0" err="1">
                <a:solidFill>
                  <a:srgbClr val="FF0000"/>
                </a:solidFill>
              </a:rPr>
              <a:t>Ffdhdfj</a:t>
            </a:r>
            <a:r>
              <a:rPr lang="es-ES" sz="1800" dirty="0">
                <a:solidFill>
                  <a:srgbClr val="FF0000"/>
                </a:solidFill>
              </a:rPr>
              <a:t>, r.(2012). Fundamento </a:t>
            </a:r>
            <a:r>
              <a:rPr lang="es-ES" sz="1800" dirty="0" err="1">
                <a:solidFill>
                  <a:srgbClr val="FF0000"/>
                </a:solidFill>
              </a:rPr>
              <a:t>gjgjhfgg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fcc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vbc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chcjf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fgjv</a:t>
            </a:r>
            <a:r>
              <a:rPr lang="es-ES" sz="1800" dirty="0">
                <a:solidFill>
                  <a:srgbClr val="FF0000"/>
                </a:solidFill>
              </a:rPr>
              <a:t> g </a:t>
            </a:r>
            <a:r>
              <a:rPr lang="es-ES" sz="1800" dirty="0" err="1">
                <a:solidFill>
                  <a:srgbClr val="FF0000"/>
                </a:solidFill>
              </a:rPr>
              <a:t>vvgvgvgvmnvm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ffjgfjg</a:t>
            </a:r>
            <a:r>
              <a:rPr lang="es-ES" sz="1800" dirty="0">
                <a:solidFill>
                  <a:srgbClr val="FF0000"/>
                </a:solidFill>
              </a:rPr>
              <a:t> j </a:t>
            </a:r>
            <a:r>
              <a:rPr lang="es-ES" sz="1800" dirty="0" err="1">
                <a:solidFill>
                  <a:srgbClr val="FF0000"/>
                </a:solidFill>
              </a:rPr>
              <a:t>ggffkfkg</a:t>
            </a:r>
            <a:r>
              <a:rPr lang="es-ES" sz="1800" dirty="0">
                <a:solidFill>
                  <a:srgbClr val="FF0000"/>
                </a:solidFill>
              </a:rPr>
              <a:t> and </a:t>
            </a:r>
            <a:r>
              <a:rPr lang="es-ES" sz="1800" dirty="0" err="1">
                <a:solidFill>
                  <a:srgbClr val="FF0000"/>
                </a:solidFill>
              </a:rPr>
              <a:t>yghg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kgkh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kvh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kjfgfj</a:t>
            </a:r>
            <a:r>
              <a:rPr lang="es-ES" sz="1800" dirty="0">
                <a:solidFill>
                  <a:srgbClr val="FF0000"/>
                </a:solidFill>
              </a:rPr>
              <a:t>  </a:t>
            </a:r>
            <a:r>
              <a:rPr lang="es-ES" sz="1800" dirty="0" err="1">
                <a:solidFill>
                  <a:srgbClr val="FF0000"/>
                </a:solidFill>
              </a:rPr>
              <a:t>fhgfgfgf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fdfhj</a:t>
            </a:r>
            <a:r>
              <a:rPr lang="es-ES" sz="1800" dirty="0">
                <a:solidFill>
                  <a:srgbClr val="FF0000"/>
                </a:solidFill>
              </a:rPr>
              <a:t>. </a:t>
            </a:r>
            <a:r>
              <a:rPr lang="es-ES" sz="1800" dirty="0" err="1">
                <a:solidFill>
                  <a:srgbClr val="FF0000"/>
                </a:solidFill>
              </a:rPr>
              <a:t>john</a:t>
            </a:r>
            <a:r>
              <a:rPr lang="es-ES" sz="1800" dirty="0">
                <a:solidFill>
                  <a:srgbClr val="FF0000"/>
                </a:solidFill>
              </a:rPr>
              <a:t> </a:t>
            </a:r>
            <a:r>
              <a:rPr lang="es-ES" sz="1800" dirty="0" err="1">
                <a:solidFill>
                  <a:srgbClr val="FF0000"/>
                </a:solidFill>
              </a:rPr>
              <a:t>willey</a:t>
            </a:r>
            <a:r>
              <a:rPr lang="es-ES" sz="1800" dirty="0">
                <a:solidFill>
                  <a:srgbClr val="FF0000"/>
                </a:solidFill>
              </a:rPr>
              <a:t> &amp; </a:t>
            </a:r>
            <a:r>
              <a:rPr lang="es-ES" sz="1800" dirty="0" err="1">
                <a:solidFill>
                  <a:srgbClr val="FF0000"/>
                </a:solidFill>
              </a:rPr>
              <a:t>joons</a:t>
            </a:r>
            <a:r>
              <a:rPr lang="es-ES" sz="1800" dirty="0">
                <a:solidFill>
                  <a:srgbClr val="FF0000"/>
                </a:solidFill>
              </a:rPr>
              <a:t>, </a:t>
            </a:r>
            <a:r>
              <a:rPr lang="es-ES" sz="1800" dirty="0" err="1">
                <a:solidFill>
                  <a:srgbClr val="FF0000"/>
                </a:solidFill>
              </a:rPr>
              <a:t>ltd.</a:t>
            </a:r>
            <a:endParaRPr lang="es-ES" sz="1800" dirty="0">
              <a:solidFill>
                <a:srgbClr val="FF0000"/>
              </a:solidFill>
            </a:endParaRPr>
          </a:p>
        </p:txBody>
      </p:sp>
      <p:pic>
        <p:nvPicPr>
          <p:cNvPr id="10" name="Imagen 9" descr="Imagen que contiene Icono&#10;&#10;Descripción generada automáticamente">
            <a:extLst>
              <a:ext uri="{FF2B5EF4-FFF2-40B4-BE49-F238E27FC236}">
                <a16:creationId xmlns:a16="http://schemas.microsoft.com/office/drawing/2014/main" id="{9511D229-88E6-2A42-A1D5-8AC7EDBC8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481" y="5665609"/>
            <a:ext cx="13690600" cy="952500"/>
          </a:xfrm>
          <a:prstGeom prst="rect">
            <a:avLst/>
          </a:prstGeom>
        </p:spPr>
      </p:pic>
      <p:pic>
        <p:nvPicPr>
          <p:cNvPr id="15" name="Imagen 14" descr="Imagen que contiene Texto&#10;&#10;Descripción generada automáticamente">
            <a:extLst>
              <a:ext uri="{FF2B5EF4-FFF2-40B4-BE49-F238E27FC236}">
                <a16:creationId xmlns:a16="http://schemas.microsoft.com/office/drawing/2014/main" id="{702E7EAD-5910-454B-9A43-2012106B84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33781" y="30290750"/>
            <a:ext cx="7569200" cy="736600"/>
          </a:xfrm>
          <a:prstGeom prst="rect">
            <a:avLst/>
          </a:prstGeom>
        </p:spPr>
      </p:pic>
      <p:pic>
        <p:nvPicPr>
          <p:cNvPr id="18" name="Imagen 17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2047A48-8B72-B04F-86B5-76C980AE1A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33781" y="23889645"/>
            <a:ext cx="7569200" cy="952500"/>
          </a:xfrm>
          <a:prstGeom prst="rect">
            <a:avLst/>
          </a:prstGeom>
        </p:spPr>
      </p:pic>
      <p:pic>
        <p:nvPicPr>
          <p:cNvPr id="20" name="Imagen 19" descr="Imagen que contiene Icono&#10;&#10;Descripción generada automáticamente">
            <a:extLst>
              <a:ext uri="{FF2B5EF4-FFF2-40B4-BE49-F238E27FC236}">
                <a16:creationId xmlns:a16="http://schemas.microsoft.com/office/drawing/2014/main" id="{CCD02F2C-B38A-D745-ACFC-C00D429749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33781" y="12232022"/>
            <a:ext cx="7569200" cy="952500"/>
          </a:xfrm>
          <a:prstGeom prst="rect">
            <a:avLst/>
          </a:prstGeom>
        </p:spPr>
      </p:pic>
      <p:pic>
        <p:nvPicPr>
          <p:cNvPr id="22" name="Imagen 21" descr="Imagen que contiene dibujo&#10;&#10;Descripción generada automáticamente">
            <a:extLst>
              <a:ext uri="{FF2B5EF4-FFF2-40B4-BE49-F238E27FC236}">
                <a16:creationId xmlns:a16="http://schemas.microsoft.com/office/drawing/2014/main" id="{53E7255D-DAEB-7B4B-AD6E-C3E3A5274B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98581" y="12185368"/>
            <a:ext cx="7569200" cy="952500"/>
          </a:xfrm>
          <a:prstGeom prst="rect">
            <a:avLst/>
          </a:prstGeom>
        </p:spPr>
      </p:pic>
      <p:sp>
        <p:nvSpPr>
          <p:cNvPr id="23" name="Rectángulo redondeado 22">
            <a:extLst>
              <a:ext uri="{FF2B5EF4-FFF2-40B4-BE49-F238E27FC236}">
                <a16:creationId xmlns:a16="http://schemas.microsoft.com/office/drawing/2014/main" id="{68E9FB5C-EEA8-5E41-BA37-1CF87B02F596}"/>
              </a:ext>
            </a:extLst>
          </p:cNvPr>
          <p:cNvSpPr/>
          <p:nvPr/>
        </p:nvSpPr>
        <p:spPr>
          <a:xfrm>
            <a:off x="13018381" y="1210401"/>
            <a:ext cx="10800000" cy="3682934"/>
          </a:xfrm>
          <a:prstGeom prst="roundRect">
            <a:avLst/>
          </a:prstGeom>
          <a:noFill/>
          <a:ln w="44450">
            <a:solidFill>
              <a:srgbClr val="00B98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385085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169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>Universidad Santo Tomás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Calderón</dc:creator>
  <cp:lastModifiedBy>Jhon Jairo Blanco Pabon</cp:lastModifiedBy>
  <cp:revision>32</cp:revision>
  <cp:lastPrinted>2019-09-17T20:29:54Z</cp:lastPrinted>
  <dcterms:created xsi:type="dcterms:W3CDTF">2018-10-23T19:33:27Z</dcterms:created>
  <dcterms:modified xsi:type="dcterms:W3CDTF">2021-09-23T22:01:17Z</dcterms:modified>
</cp:coreProperties>
</file>